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6A1C4-D760-49C0-80FF-A15B1632F944}" v="1" dt="2018-08-25T13:45:30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7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9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3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2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86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3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49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57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91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1A52-5833-4BEE-8403-62AE00E82C1C}" type="datetimeFigureOut">
              <a:rPr lang="de-DE" smtClean="0"/>
              <a:t>26.08.2018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AF7F-7999-4970-AC94-1174BE4DC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81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050" y="5181600"/>
            <a:ext cx="2647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0"/>
            <a:ext cx="33909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388"/>
            <a:ext cx="7239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85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daniel@puzicha.net</dc:creator>
  <cp:lastModifiedBy>Daniel Puzicha</cp:lastModifiedBy>
  <cp:revision>4</cp:revision>
  <dcterms:created xsi:type="dcterms:W3CDTF">2016-01-26T17:08:46Z</dcterms:created>
  <dcterms:modified xsi:type="dcterms:W3CDTF">2018-08-26T08:58:12Z</dcterms:modified>
</cp:coreProperties>
</file>